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A8067-6CF8-4C59-AD80-0866DFB3D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E88131-E2A1-4CC0-ADB3-8281F3188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38E79A-4939-48EB-B6D2-C808C8B0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0CE444-2FF9-43EC-AA67-4717559E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EFA2F3-B277-4633-8950-DCD224F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971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3950B-3398-4356-AB0E-5438F4F3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FF9387-BC18-4616-A463-F6B8CFC6C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0DF235-A009-4E2C-B3C9-0AF70BC5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3D086A-0363-421C-8539-CCA95FF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13FB92-73F3-406E-8D27-DD59E2D3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86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82C0333-F5FA-491C-8971-C939F11A1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B5A9D4-EBED-4156-A26A-49055EF59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8DE32A-8EC2-4CD2-AA17-0FF95989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414F5B-C858-45D7-8623-CDCD37B7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449602-1C6E-4ABE-90DA-EDCCDF73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545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F4CF7-C58C-405A-9EFE-5F261CEB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8C662F-1B6C-4B14-A2D0-80E7C4D19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14DEB-830E-4FAA-9EF9-AA28CB14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4051B-F8F3-4D2D-A6A7-243F823D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7E97E0-2F13-489A-A2AC-961B5487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9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464FF-BE24-4AE6-9830-384722C2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FB3B08-9418-4E09-8FAC-E84C9EBF6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52F4A6-E776-49DD-8B80-A98C56A6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1BC99D-4D45-49DF-AC95-268CA8C7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6FA573-25E2-4B5E-B8D9-C11A014B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197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35F24-5518-42D9-B651-104F1002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1B762-7309-4F09-830D-A00513151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0F9D5E-DC7E-413F-8142-982B93FCA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F79ABE-6130-4061-820C-C82276B7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06A285-9544-4B50-AB96-4769915F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FAB329-426C-4EEE-8F66-2A2140A6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936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648D3-B4F9-42F0-9A32-2FDD887C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313EFE-DEFF-45BD-B1F9-550C4D06C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8F3C01-0E80-4F83-9820-62E914B05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E87A11-04C3-46C5-BCA8-9C3DE4792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8E999B-26F0-44EE-A235-9EE92EE95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2703EAF-41C1-471F-9B41-9F434DF9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3FF5F4-684B-48DC-973E-6F92CE9C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11B142-1DE2-491F-8BAA-C7F528CF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221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56C8A-0021-4558-999B-C238FC1D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AE97A0-D13B-4E23-95A9-065370A4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723CE-5A06-474B-AE9B-A915C2C7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4BE794-69B1-4CE7-BE90-D493D539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80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E8C68E-1A17-443A-A7EF-3ED8EB0D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D15FEF-2C73-4CB6-A205-FEFFF04E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3BC90B-DCDC-4BE2-90D8-95A36D3A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710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311DA-F992-4D02-A50B-8891C42E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DBFC33-F34A-4EA3-9D1C-BB7647EEA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FE59D7-1BB3-4097-8EDE-684B25F37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682491-3DEF-41BF-A954-B250E41D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096A9C-3F5D-430C-894D-BB038270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BB41A3-B543-43CF-8556-55695E79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62223-4E1D-44A5-ADE2-48D4F6C1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424D3D0-C82C-49DD-B636-C83D6487F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596870-787D-4D0B-8033-3FA0C7E9D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1A4B8B-BAA9-4CA4-A81A-21838A09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F911E0-A045-402D-8D72-7C014D17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391D85-D066-4D5D-BF96-33BB641B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257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457ABB8-F3F7-4D34-A007-3A6AD809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9BBF56-5DFD-429A-B0AF-500A1EEA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FB8407-F71D-4022-BA25-F0ECBBD7D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D2BC-859D-4FCB-94B7-D9E93F512882}" type="datetimeFigureOut">
              <a:rPr lang="de-CH" smtClean="0"/>
              <a:t>02.03.2022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48EFDD-6F2D-418E-8F15-95805AF04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5BA44-6FEA-41E2-83D5-D7449807F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0C5F-5228-4A08-845A-2669472DB99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987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ZQye8Z_FUE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B0AA7-F547-4DF4-92F0-9D7B9FE54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2DF7E9-3F5C-4BB5-A84C-CCEE7F705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E28599-AC13-4686-9851-B183E5989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50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B0AA7-F547-4DF4-92F0-9D7B9FE54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2DF7E9-3F5C-4BB5-A84C-CCEE7F705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Onlinemedien 3" title="Out Of The Box Festival 2022 (DE)">
            <a:hlinkClick r:id="" action="ppaction://media"/>
            <a:extLst>
              <a:ext uri="{FF2B5EF4-FFF2-40B4-BE49-F238E27FC236}">
                <a16:creationId xmlns:a16="http://schemas.microsoft.com/office/drawing/2014/main" id="{4CF673D7-133A-40A6-8C2F-0654A5942D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4492" y="461898"/>
            <a:ext cx="10503016" cy="59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B0AA7-F547-4DF4-92F0-9D7B9FE54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2DF7E9-3F5C-4BB5-A84C-CCEE7F705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FE6A78E-996D-46E5-925C-A3F4C35CC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8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3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Oester</dc:creator>
  <cp:lastModifiedBy>Daniel Oester</cp:lastModifiedBy>
  <cp:revision>1</cp:revision>
  <dcterms:created xsi:type="dcterms:W3CDTF">2022-03-02T14:50:04Z</dcterms:created>
  <dcterms:modified xsi:type="dcterms:W3CDTF">2022-03-02T15:03:45Z</dcterms:modified>
</cp:coreProperties>
</file>